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0" r:id="rId2"/>
    <p:sldId id="259" r:id="rId3"/>
    <p:sldId id="261" r:id="rId4"/>
    <p:sldId id="263" r:id="rId5"/>
    <p:sldId id="265" r:id="rId6"/>
    <p:sldId id="266" r:id="rId7"/>
    <p:sldId id="267" r:id="rId8"/>
    <p:sldId id="268" r:id="rId9"/>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3EC93B4-0C32-4455-8A4B-A1892F397712}" type="slidenum">
              <a:rPr lang="de-DE"/>
              <a:pPr>
                <a:defRPr/>
              </a:pPr>
              <a:t>‹#›</a:t>
            </a:fld>
            <a:endParaRPr lang="de-DE"/>
          </a:p>
        </p:txBody>
      </p:sp>
    </p:spTree>
    <p:extLst>
      <p:ext uri="{BB962C8B-B14F-4D97-AF65-F5344CB8AC3E}">
        <p14:creationId xmlns:p14="http://schemas.microsoft.com/office/powerpoint/2010/main" val="3153629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B29E464-4295-4BFA-B4CD-EF55947A7E12}" type="slidenum">
              <a:rPr lang="de-DE"/>
              <a:pPr>
                <a:defRPr/>
              </a:pPr>
              <a:t>‹#›</a:t>
            </a:fld>
            <a:endParaRPr lang="de-DE"/>
          </a:p>
        </p:txBody>
      </p:sp>
    </p:spTree>
    <p:extLst>
      <p:ext uri="{BB962C8B-B14F-4D97-AF65-F5344CB8AC3E}">
        <p14:creationId xmlns:p14="http://schemas.microsoft.com/office/powerpoint/2010/main" val="260871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344A81B-920A-41DD-85CF-BBBC76266064}" type="slidenum">
              <a:rPr lang="de-DE"/>
              <a:pPr/>
              <a:t>1</a:t>
            </a:fld>
            <a:endParaRPr 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3E85950A-558B-4224-B431-A954E3E41ECF}" type="slidenum">
              <a:rPr lang="de-DE"/>
              <a:pPr/>
              <a:t>2</a:t>
            </a:fld>
            <a:endParaRPr lang="de-D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4" name="Rectangle 4"/>
          <p:cNvSpPr>
            <a:spLocks noGrp="1" noChangeArrowheads="1"/>
          </p:cNvSpPr>
          <p:nvPr>
            <p:ph type="dt" sz="half" idx="10"/>
          </p:nvPr>
        </p:nvSpPr>
        <p:spPr/>
        <p:txBody>
          <a:bodyPr/>
          <a:lstStyle>
            <a:lvl1pPr>
              <a:defRPr smtClean="0"/>
            </a:lvl1pPr>
          </a:lstStyle>
          <a:p>
            <a:pPr>
              <a:defRPr/>
            </a:pPr>
            <a:endParaRPr lang="en-US"/>
          </a:p>
        </p:txBody>
      </p:sp>
      <p:sp>
        <p:nvSpPr>
          <p:cNvPr id="5" name="Rectangle 5"/>
          <p:cNvSpPr>
            <a:spLocks noGrp="1" noChangeArrowheads="1"/>
          </p:cNvSpPr>
          <p:nvPr>
            <p:ph type="ftr" sz="quarter" idx="11"/>
          </p:nvPr>
        </p:nvSpPr>
        <p:spPr>
          <a:xfrm>
            <a:off x="3124200" y="6245225"/>
            <a:ext cx="2895600" cy="274638"/>
          </a:xfrm>
        </p:spPr>
        <p:txBody>
          <a:bodyPr/>
          <a:lstStyle>
            <a:lvl1pPr>
              <a:defRPr smtClean="0"/>
            </a:lvl1pPr>
          </a:lstStyle>
          <a:p>
            <a:pPr>
              <a:defRPr/>
            </a:pPr>
            <a:endParaRPr lang="en-US"/>
          </a:p>
        </p:txBody>
      </p:sp>
      <p:sp>
        <p:nvSpPr>
          <p:cNvPr id="6" name="Rectangle 6"/>
          <p:cNvSpPr>
            <a:spLocks noGrp="1" noChangeArrowheads="1"/>
          </p:cNvSpPr>
          <p:nvPr>
            <p:ph type="sldNum" sz="quarter" idx="12"/>
          </p:nvPr>
        </p:nvSpPr>
        <p:spPr>
          <a:xfrm>
            <a:off x="6823075" y="6411913"/>
            <a:ext cx="2133600" cy="271462"/>
          </a:xfrm>
        </p:spPr>
        <p:txBody>
          <a:bodyPr/>
          <a:lstStyle>
            <a:lvl1pPr>
              <a:defRPr smtClean="0"/>
            </a:lvl1pPr>
          </a:lstStyle>
          <a:p>
            <a:pPr>
              <a:defRPr/>
            </a:pPr>
            <a:fld id="{F3BD2411-00B8-40C2-9E07-80E546C5D98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9FEC96-EB15-4131-83CB-6D16C8059D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82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82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C9F19D-F31E-428C-A952-8ACF30222B4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3FCBB3-2DE7-4A7E-8B94-3FFBA274EFB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D51DCE-21DC-4E5C-9D78-14E255C5E9A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4745A5-3EF0-4C61-B88C-B7F068FFBD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C15113D-6E13-4AF9-8B1A-5F6A0E4970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334D8ED-CAB7-432A-8363-B876B81C06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8AE2F4-5BDC-4428-AA43-32AC6BE4ACE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DED615-E7D0-4E56-8F20-4D388B96B4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52063A-1C34-407F-B55C-6C0F4DBEE1A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373188"/>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smtClean="0"/>
            </a:lvl1pPr>
          </a:lstStyle>
          <a:p>
            <a:pPr>
              <a:defRPr/>
            </a:pPr>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3E68182-C96D-4F0A-899D-6F6D755709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marL="342900" indent="-342900"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9D3C0A8D-27AA-4399-9E1A-64776E484FE0}" type="slidenum">
              <a:rPr lang="en-US"/>
              <a:pPr/>
              <a:t>1</a:t>
            </a:fld>
            <a:endParaRPr lang="en-US"/>
          </a:p>
        </p:txBody>
      </p:sp>
      <p:sp>
        <p:nvSpPr>
          <p:cNvPr id="3075" name="Rectangle 4"/>
          <p:cNvSpPr>
            <a:spLocks noGrp="1" noChangeArrowheads="1"/>
          </p:cNvSpPr>
          <p:nvPr>
            <p:ph type="ctrTitle"/>
          </p:nvPr>
        </p:nvSpPr>
        <p:spPr/>
        <p:txBody>
          <a:bodyPr/>
          <a:lstStyle/>
          <a:p>
            <a:r>
              <a:rPr lang="en-US" sz="9600">
                <a:solidFill>
                  <a:schemeClr val="accent2"/>
                </a:solidFill>
                <a:latin typeface="Arial" charset="0"/>
              </a:rPr>
              <a:t>Dussehra</a:t>
            </a:r>
          </a:p>
        </p:txBody>
      </p:sp>
      <p:sp>
        <p:nvSpPr>
          <p:cNvPr id="3076" name="Rectangle 5"/>
          <p:cNvSpPr>
            <a:spLocks noGrp="1" noChangeArrowheads="1"/>
          </p:cNvSpPr>
          <p:nvPr>
            <p:ph type="subTitle" idx="1"/>
          </p:nvPr>
        </p:nvSpPr>
        <p:spPr>
          <a:xfrm>
            <a:off x="1371600" y="3886200"/>
            <a:ext cx="6400800" cy="1006475"/>
          </a:xfrm>
        </p:spPr>
        <p:txBody>
          <a:bodyPr/>
          <a:lstStyle/>
          <a:p>
            <a:pPr marL="0" indent="0"/>
            <a:r>
              <a:rPr lang="en-US" sz="6000"/>
              <a:t>Vijayadashmi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0EE15F32-F8E5-40C2-B1C8-84DB4BA66EC9}" type="slidenum">
              <a:rPr lang="en-US"/>
              <a:pPr/>
              <a:t>2</a:t>
            </a:fld>
            <a:endParaRPr lang="en-US"/>
          </a:p>
        </p:txBody>
      </p:sp>
      <p:sp>
        <p:nvSpPr>
          <p:cNvPr id="4099" name="Rectangle 2"/>
          <p:cNvSpPr>
            <a:spLocks noGrp="1" noChangeArrowheads="1"/>
          </p:cNvSpPr>
          <p:nvPr>
            <p:ph type="title"/>
          </p:nvPr>
        </p:nvSpPr>
        <p:spPr>
          <a:xfrm>
            <a:off x="431800" y="0"/>
            <a:ext cx="8229600" cy="1143000"/>
          </a:xfrm>
        </p:spPr>
        <p:txBody>
          <a:bodyPr/>
          <a:lstStyle/>
          <a:p>
            <a:r>
              <a:rPr lang="en-US" sz="4000" dirty="0" err="1"/>
              <a:t>Dussehra</a:t>
            </a:r>
            <a:endParaRPr lang="en-US" sz="4000" dirty="0"/>
          </a:p>
        </p:txBody>
      </p:sp>
      <p:sp>
        <p:nvSpPr>
          <p:cNvPr id="4100" name="Rectangle 3"/>
          <p:cNvSpPr>
            <a:spLocks noGrp="1" noChangeArrowheads="1"/>
          </p:cNvSpPr>
          <p:nvPr>
            <p:ph type="body" idx="1"/>
          </p:nvPr>
        </p:nvSpPr>
        <p:spPr>
          <a:xfrm>
            <a:off x="457200" y="990600"/>
            <a:ext cx="8229600" cy="5078313"/>
          </a:xfrm>
        </p:spPr>
        <p:txBody>
          <a:bodyPr/>
          <a:lstStyle/>
          <a:p>
            <a:pPr marL="0" indent="0">
              <a:buFont typeface="Symbol" pitchFamily="18" charset="2"/>
              <a:buChar char="·"/>
            </a:pPr>
            <a:r>
              <a:rPr lang="en-US" dirty="0"/>
              <a:t> The word </a:t>
            </a:r>
            <a:r>
              <a:rPr lang="en-US" dirty="0" err="1"/>
              <a:t>Dussehra</a:t>
            </a:r>
            <a:r>
              <a:rPr lang="en-US" dirty="0"/>
              <a:t> comes from the word '</a:t>
            </a:r>
            <a:r>
              <a:rPr lang="en-US" dirty="0" err="1"/>
              <a:t>Dus</a:t>
            </a:r>
            <a:r>
              <a:rPr lang="en-US" dirty="0"/>
              <a:t>' meaning 'Ten' and 'Hara', meaning 'annihilated'. So </a:t>
            </a:r>
            <a:r>
              <a:rPr lang="en-US" dirty="0" err="1"/>
              <a:t>Dussehra</a:t>
            </a:r>
            <a:r>
              <a:rPr lang="en-US" dirty="0"/>
              <a:t> is the day in which the 10 facets of Evil were destroyed. </a:t>
            </a:r>
          </a:p>
          <a:p>
            <a:pPr marL="0" indent="0">
              <a:buFont typeface="Symbol" pitchFamily="18" charset="2"/>
              <a:buChar char="·"/>
            </a:pPr>
            <a:endParaRPr lang="en-US" dirty="0"/>
          </a:p>
          <a:p>
            <a:pPr marL="0" indent="0">
              <a:buFont typeface="Symbol" pitchFamily="18" charset="2"/>
              <a:buChar char="·"/>
            </a:pPr>
            <a:r>
              <a:rPr lang="en-US" dirty="0"/>
              <a:t> Depicts “Victory of Good Over Evil”</a:t>
            </a:r>
          </a:p>
          <a:p>
            <a:pPr marL="0" indent="0"/>
            <a:endParaRPr lang="en-US" dirty="0"/>
          </a:p>
          <a:p>
            <a:pPr marL="0" indent="0">
              <a:buFont typeface="Symbol" pitchFamily="18" charset="2"/>
              <a:buChar char="·"/>
            </a:pPr>
            <a:r>
              <a:rPr lang="en-US" dirty="0"/>
              <a:t> This festival is celebrated for 10 days</a:t>
            </a:r>
          </a:p>
          <a:p>
            <a:pPr marL="0" indent="0"/>
            <a:endParaRPr lang="en-US" dirty="0"/>
          </a:p>
          <a:p>
            <a:pPr marL="0" indent="0">
              <a:buFont typeface="Symbol" pitchFamily="18" charset="2"/>
              <a:buChar char="·"/>
            </a:pPr>
            <a:r>
              <a:rPr lang="en-US" dirty="0"/>
              <a:t> The first nine days are called </a:t>
            </a:r>
            <a:r>
              <a:rPr lang="en-US" dirty="0" err="1"/>
              <a:t>Navratri</a:t>
            </a:r>
            <a:r>
              <a:rPr lang="en-US" dirty="0"/>
              <a:t> and the tenth day is called </a:t>
            </a:r>
            <a:r>
              <a:rPr lang="en-US" dirty="0" err="1"/>
              <a:t>Dussehra</a:t>
            </a:r>
            <a:r>
              <a:rPr lang="en-US" dirty="0"/>
              <a:t> or </a:t>
            </a:r>
            <a:r>
              <a:rPr lang="en-US" dirty="0" err="1"/>
              <a:t>Vijaydashmi</a:t>
            </a:r>
            <a:r>
              <a:rPr lang="en-US" dirty="0"/>
              <a:t>. </a:t>
            </a:r>
          </a:p>
          <a:p>
            <a:pPr marL="0" indent="0"/>
            <a:endParaRPr lang="en-US" dirty="0"/>
          </a:p>
          <a:p>
            <a:pPr marL="0" indent="0">
              <a:buFont typeface="Symbol" pitchFamily="18" charset="2"/>
              <a:buChar char="·"/>
            </a:pPr>
            <a:r>
              <a:rPr lang="en-US" dirty="0"/>
              <a:t> Nine days are spent for the worship of Goddess </a:t>
            </a:r>
            <a:r>
              <a:rPr lang="en-US" dirty="0" err="1"/>
              <a:t>Lakshmi</a:t>
            </a:r>
            <a:r>
              <a:rPr lang="en-US" dirty="0"/>
              <a:t>, </a:t>
            </a:r>
            <a:r>
              <a:rPr lang="en-US" dirty="0" err="1"/>
              <a:t>Saraswati</a:t>
            </a:r>
            <a:r>
              <a:rPr lang="en-US" dirty="0"/>
              <a:t> and </a:t>
            </a:r>
            <a:r>
              <a:rPr lang="en-US" dirty="0" err="1"/>
              <a:t>Durga</a:t>
            </a:r>
            <a:r>
              <a:rPr lang="en-US" dirty="0"/>
              <a:t> (</a:t>
            </a:r>
            <a:r>
              <a:rPr lang="en-US" dirty="0" err="1"/>
              <a:t>Shakti</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1A942629-F26D-4741-A27A-9E1D7D8C3DAD}" type="slidenum">
              <a:rPr lang="en-US"/>
              <a:pPr/>
              <a:t>3</a:t>
            </a:fld>
            <a:endParaRPr lang="en-US"/>
          </a:p>
        </p:txBody>
      </p:sp>
      <p:sp>
        <p:nvSpPr>
          <p:cNvPr id="5123" name="Rectangle 2"/>
          <p:cNvSpPr>
            <a:spLocks noGrp="1" noChangeArrowheads="1"/>
          </p:cNvSpPr>
          <p:nvPr>
            <p:ph type="title"/>
          </p:nvPr>
        </p:nvSpPr>
        <p:spPr>
          <a:xfrm>
            <a:off x="0" y="150813"/>
            <a:ext cx="9144000" cy="1143000"/>
          </a:xfrm>
        </p:spPr>
        <p:txBody>
          <a:bodyPr/>
          <a:lstStyle/>
          <a:p>
            <a:r>
              <a:rPr lang="en-US" sz="4800"/>
              <a:t>Why we Celebrate Dussehra</a:t>
            </a:r>
          </a:p>
        </p:txBody>
      </p:sp>
      <p:sp>
        <p:nvSpPr>
          <p:cNvPr id="5124" name="Rectangle 3"/>
          <p:cNvSpPr>
            <a:spLocks noGrp="1" noChangeArrowheads="1"/>
          </p:cNvSpPr>
          <p:nvPr>
            <p:ph type="body" idx="1"/>
          </p:nvPr>
        </p:nvSpPr>
        <p:spPr>
          <a:xfrm>
            <a:off x="406400" y="1136650"/>
            <a:ext cx="8229600" cy="1335088"/>
          </a:xfrm>
        </p:spPr>
        <p:txBody>
          <a:bodyPr/>
          <a:lstStyle/>
          <a:p>
            <a:pPr marL="0" indent="0">
              <a:buFont typeface="Symbol" pitchFamily="18" charset="2"/>
              <a:buChar char="·"/>
            </a:pPr>
            <a:r>
              <a:rPr lang="en-US" dirty="0"/>
              <a:t> </a:t>
            </a:r>
            <a:r>
              <a:rPr lang="en-US" sz="4400" dirty="0"/>
              <a:t>Ram defeats </a:t>
            </a:r>
            <a:r>
              <a:rPr lang="en-US" sz="4400" dirty="0" err="1"/>
              <a:t>Ravan</a:t>
            </a:r>
            <a:endParaRPr lang="en-US" sz="4400" dirty="0"/>
          </a:p>
          <a:p>
            <a:pPr marL="0" indent="0"/>
            <a:endParaRPr lang="en-US" dirty="0"/>
          </a:p>
        </p:txBody>
      </p:sp>
      <p:pic>
        <p:nvPicPr>
          <p:cNvPr id="5125" name="Picture 4" descr="History of Dussehra"/>
          <p:cNvPicPr>
            <a:picLocks noChangeAspect="1" noChangeArrowheads="1"/>
          </p:cNvPicPr>
          <p:nvPr/>
        </p:nvPicPr>
        <p:blipFill>
          <a:blip r:embed="rId2" cstate="print"/>
          <a:srcRect/>
          <a:stretch>
            <a:fillRect/>
          </a:stretch>
        </p:blipFill>
        <p:spPr bwMode="auto">
          <a:xfrm>
            <a:off x="1674813" y="2246313"/>
            <a:ext cx="5788025" cy="43164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0F0304D1-9B5F-49CE-BFB3-F162B1AF498D}" type="slidenum">
              <a:rPr lang="en-US"/>
              <a:pPr/>
              <a:t>4</a:t>
            </a:fld>
            <a:endParaRPr lang="en-US"/>
          </a:p>
        </p:txBody>
      </p:sp>
      <p:sp>
        <p:nvSpPr>
          <p:cNvPr id="6147" name="Rectangle 3"/>
          <p:cNvSpPr>
            <a:spLocks noGrp="1" noChangeArrowheads="1"/>
          </p:cNvSpPr>
          <p:nvPr>
            <p:ph type="body" idx="1"/>
          </p:nvPr>
        </p:nvSpPr>
        <p:spPr>
          <a:xfrm>
            <a:off x="419100" y="298450"/>
            <a:ext cx="8229600" cy="995363"/>
          </a:xfrm>
        </p:spPr>
        <p:txBody>
          <a:bodyPr/>
          <a:lstStyle/>
          <a:p>
            <a:pPr marL="0" indent="0">
              <a:buFont typeface="Symbol" pitchFamily="18" charset="2"/>
              <a:buChar char="·"/>
            </a:pPr>
            <a:r>
              <a:rPr lang="en-US"/>
              <a:t> </a:t>
            </a:r>
            <a:r>
              <a:rPr lang="en-US" sz="2800"/>
              <a:t>Defeat Of Mahishasura By Goddess Durga </a:t>
            </a:r>
          </a:p>
          <a:p>
            <a:pPr marL="0" indent="0"/>
            <a:r>
              <a:rPr lang="en-US"/>
              <a:t>.</a:t>
            </a:r>
          </a:p>
        </p:txBody>
      </p:sp>
      <p:pic>
        <p:nvPicPr>
          <p:cNvPr id="6148" name="Picture 5" descr="Maa Durga"/>
          <p:cNvPicPr>
            <a:picLocks noChangeAspect="1" noChangeArrowheads="1"/>
          </p:cNvPicPr>
          <p:nvPr/>
        </p:nvPicPr>
        <p:blipFill>
          <a:blip r:embed="rId2" cstate="print"/>
          <a:srcRect/>
          <a:stretch>
            <a:fillRect/>
          </a:stretch>
        </p:blipFill>
        <p:spPr bwMode="auto">
          <a:xfrm>
            <a:off x="1147763" y="1535113"/>
            <a:ext cx="6983412" cy="432593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733EC8F1-7DA4-4359-9827-68DA84CD653D}" type="slidenum">
              <a:rPr lang="en-US"/>
              <a:pPr/>
              <a:t>5</a:t>
            </a:fld>
            <a:endParaRPr lang="en-US"/>
          </a:p>
        </p:txBody>
      </p:sp>
      <p:sp>
        <p:nvSpPr>
          <p:cNvPr id="7171" name="Rectangle 3"/>
          <p:cNvSpPr>
            <a:spLocks noGrp="1" noChangeArrowheads="1"/>
          </p:cNvSpPr>
          <p:nvPr>
            <p:ph type="body" idx="1"/>
          </p:nvPr>
        </p:nvSpPr>
        <p:spPr>
          <a:xfrm>
            <a:off x="328613" y="260350"/>
            <a:ext cx="8229600" cy="5813425"/>
          </a:xfrm>
        </p:spPr>
        <p:txBody>
          <a:bodyPr/>
          <a:lstStyle/>
          <a:p>
            <a:pPr marL="0" indent="0">
              <a:buFont typeface="Symbol" pitchFamily="18" charset="2"/>
              <a:buChar char="·"/>
            </a:pPr>
            <a:r>
              <a:rPr lang="en-US"/>
              <a:t> </a:t>
            </a:r>
            <a:r>
              <a:rPr lang="en-US" sz="3200"/>
              <a:t>Shami Tree</a:t>
            </a:r>
          </a:p>
          <a:p>
            <a:pPr marL="0" indent="0">
              <a:buFont typeface="Symbol" pitchFamily="18" charset="2"/>
              <a:buChar char="·"/>
            </a:pPr>
            <a:r>
              <a:rPr lang="en-US" sz="1600"/>
              <a:t> Another legend connected to the origin of Dusshera finds place in the greatest Hindu epic - Mahabharata. </a:t>
            </a:r>
          </a:p>
          <a:p>
            <a:pPr marL="0" indent="0">
              <a:buFont typeface="Symbol" pitchFamily="18" charset="2"/>
              <a:buChar char="·"/>
            </a:pPr>
            <a:r>
              <a:rPr lang="en-US" sz="1600"/>
              <a:t> According to a story, Pandavas where banished by Kauravas for 12 years and 1 year of disguise, because the former were defeated in gambling (chausar) by the latter. </a:t>
            </a:r>
          </a:p>
          <a:p>
            <a:pPr marL="0" indent="0">
              <a:buFont typeface="Symbol" pitchFamily="18" charset="2"/>
              <a:buChar char="·"/>
            </a:pPr>
            <a:r>
              <a:rPr lang="en-US" sz="1600"/>
              <a:t> Subsequently, Pandavas decided to spend their first 12 years of exile in the woods and the last year in disguise. Since they were asked to remain incognito during that period, Pandavas did not want to be exposed to others. Therefore, they lay aside their divine and powerful weapons during the exile. </a:t>
            </a:r>
          </a:p>
          <a:p>
            <a:pPr marL="0" indent="0">
              <a:buFont typeface="Symbol" pitchFamily="18" charset="2"/>
              <a:buChar char="·"/>
            </a:pPr>
            <a:r>
              <a:rPr lang="en-US" sz="1600"/>
              <a:t> They concealed their weapons under the shami tree, situated close to the place of their residence. At the end of every year of the exile, Pandavas came to the shami tree to check whether their weapons were there.</a:t>
            </a:r>
            <a:br>
              <a:rPr lang="en-US" sz="1600"/>
            </a:br>
            <a:endParaRPr lang="en-US" sz="1600"/>
          </a:p>
          <a:p>
            <a:pPr marL="0" indent="0">
              <a:buFont typeface="Symbol" pitchFamily="18" charset="2"/>
              <a:buChar char="·"/>
            </a:pPr>
            <a:r>
              <a:rPr lang="en-US" sz="1600"/>
              <a:t> Whenever Pandavas approached the tree, they worshipped it and Goddess Durga, the presiding deity. Subsequently, the Pandavas went to the shami tree, fetched their concealed weapons and went straight to the battle field to fight the Kauravas. Pandavas emerged victorious. The event took place in Dasami and since good had achieved victory over the evil, it came to be known as Vijayadashmi. Since then, people hug each other under the shami tree and exchange its leaves.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269C96F5-5106-4C73-9895-6ECC0DBFD945}" type="slidenum">
              <a:rPr lang="en-US"/>
              <a:pPr/>
              <a:t>6</a:t>
            </a:fld>
            <a:endParaRPr lang="en-US"/>
          </a:p>
        </p:txBody>
      </p:sp>
      <p:sp>
        <p:nvSpPr>
          <p:cNvPr id="8195" name="Rectangle 2"/>
          <p:cNvSpPr>
            <a:spLocks noGrp="1" noChangeArrowheads="1"/>
          </p:cNvSpPr>
          <p:nvPr>
            <p:ph type="title"/>
          </p:nvPr>
        </p:nvSpPr>
        <p:spPr/>
        <p:txBody>
          <a:bodyPr/>
          <a:lstStyle/>
          <a:p>
            <a:r>
              <a:rPr lang="en-US"/>
              <a:t>How Do We Celebrate Dussehra</a:t>
            </a:r>
          </a:p>
        </p:txBody>
      </p:sp>
      <p:sp>
        <p:nvSpPr>
          <p:cNvPr id="8196" name="Rectangle 3"/>
          <p:cNvSpPr>
            <a:spLocks noGrp="1" noChangeArrowheads="1"/>
          </p:cNvSpPr>
          <p:nvPr>
            <p:ph type="body" idx="1"/>
          </p:nvPr>
        </p:nvSpPr>
        <p:spPr>
          <a:xfrm>
            <a:off x="674688" y="1174750"/>
            <a:ext cx="8229600" cy="1628775"/>
          </a:xfrm>
        </p:spPr>
        <p:txBody>
          <a:bodyPr/>
          <a:lstStyle/>
          <a:p>
            <a:pPr marL="0" indent="0"/>
            <a:r>
              <a:rPr lang="en-US"/>
              <a:t>Dussehra is celebrated differently in different parts of India. </a:t>
            </a:r>
          </a:p>
          <a:p>
            <a:pPr marL="0" indent="0"/>
            <a:endParaRPr lang="en-US"/>
          </a:p>
          <a:p>
            <a:pPr marL="0" indent="0"/>
            <a:r>
              <a:rPr lang="en-US" sz="3200"/>
              <a:t>1. Ramlila (North India )</a:t>
            </a:r>
          </a:p>
        </p:txBody>
      </p:sp>
      <p:pic>
        <p:nvPicPr>
          <p:cNvPr id="8197" name="Picture 4" descr="Dussehra Celebrations"/>
          <p:cNvPicPr>
            <a:picLocks noChangeAspect="1" noChangeArrowheads="1"/>
          </p:cNvPicPr>
          <p:nvPr/>
        </p:nvPicPr>
        <p:blipFill>
          <a:blip r:embed="rId2" cstate="print"/>
          <a:srcRect/>
          <a:stretch>
            <a:fillRect/>
          </a:stretch>
        </p:blipFill>
        <p:spPr bwMode="auto">
          <a:xfrm>
            <a:off x="1146175" y="2882900"/>
            <a:ext cx="6838950" cy="37369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DA46436B-377A-47BE-B83A-AC50D56CB4DB}" type="slidenum">
              <a:rPr lang="en-US"/>
              <a:pPr/>
              <a:t>7</a:t>
            </a:fld>
            <a:endParaRPr lang="en-US"/>
          </a:p>
        </p:txBody>
      </p:sp>
      <p:sp>
        <p:nvSpPr>
          <p:cNvPr id="9219" name="Rectangle 3"/>
          <p:cNvSpPr>
            <a:spLocks noGrp="1" noChangeArrowheads="1"/>
          </p:cNvSpPr>
          <p:nvPr>
            <p:ph type="body" idx="1"/>
          </p:nvPr>
        </p:nvSpPr>
        <p:spPr>
          <a:xfrm>
            <a:off x="303213" y="209550"/>
            <a:ext cx="8229600" cy="457200"/>
          </a:xfrm>
        </p:spPr>
        <p:txBody>
          <a:bodyPr/>
          <a:lstStyle/>
          <a:p>
            <a:pPr marL="0" indent="0">
              <a:buFont typeface="Symbol" pitchFamily="18" charset="2"/>
              <a:buChar char="·"/>
            </a:pPr>
            <a:r>
              <a:rPr lang="en-US" sz="2400"/>
              <a:t> Bommai Kolu (In South India)</a:t>
            </a:r>
          </a:p>
        </p:txBody>
      </p:sp>
      <p:pic>
        <p:nvPicPr>
          <p:cNvPr id="9220" name="Picture 5" descr="[DSC00301.JPG]"/>
          <p:cNvPicPr>
            <a:picLocks noChangeAspect="1" noChangeArrowheads="1"/>
          </p:cNvPicPr>
          <p:nvPr/>
        </p:nvPicPr>
        <p:blipFill>
          <a:blip r:embed="rId2" cstate="print"/>
          <a:srcRect/>
          <a:stretch>
            <a:fillRect/>
          </a:stretch>
        </p:blipFill>
        <p:spPr bwMode="auto">
          <a:xfrm>
            <a:off x="384175" y="879475"/>
            <a:ext cx="7818438" cy="48291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F16B27A5-8E05-414A-8ABD-2BC407161A37}" type="slidenum">
              <a:rPr lang="en-US"/>
              <a:pPr/>
              <a:t>8</a:t>
            </a:fld>
            <a:endParaRPr lang="en-US"/>
          </a:p>
        </p:txBody>
      </p:sp>
      <p:sp>
        <p:nvSpPr>
          <p:cNvPr id="10243" name="Rectangle 3"/>
          <p:cNvSpPr>
            <a:spLocks noGrp="1" noChangeArrowheads="1"/>
          </p:cNvSpPr>
          <p:nvPr>
            <p:ph type="body" idx="1"/>
          </p:nvPr>
        </p:nvSpPr>
        <p:spPr>
          <a:xfrm>
            <a:off x="0" y="153988"/>
            <a:ext cx="9144000" cy="2398712"/>
          </a:xfrm>
        </p:spPr>
        <p:txBody>
          <a:bodyPr/>
          <a:lstStyle/>
          <a:p>
            <a:pPr marL="0" indent="0">
              <a:buFont typeface="Symbol" pitchFamily="18" charset="2"/>
              <a:buChar char="·"/>
            </a:pPr>
            <a:r>
              <a:rPr lang="en-US" dirty="0"/>
              <a:t> </a:t>
            </a:r>
            <a:r>
              <a:rPr lang="en-US" sz="2800" dirty="0"/>
              <a:t>Worship Goddess </a:t>
            </a:r>
            <a:r>
              <a:rPr lang="en-US" sz="2800" dirty="0" err="1"/>
              <a:t>Durga</a:t>
            </a:r>
            <a:r>
              <a:rPr lang="en-US" sz="2800" dirty="0"/>
              <a:t> (In Eastern India (West Bengal))</a:t>
            </a:r>
          </a:p>
          <a:p>
            <a:pPr marL="0" indent="0"/>
            <a:r>
              <a:rPr lang="en-US" dirty="0"/>
              <a:t>   </a:t>
            </a:r>
          </a:p>
          <a:p>
            <a:pPr marL="0" indent="0">
              <a:buFont typeface="Symbol" pitchFamily="18" charset="2"/>
              <a:buChar char="·"/>
            </a:pPr>
            <a:r>
              <a:rPr lang="en-US" dirty="0"/>
              <a:t> </a:t>
            </a:r>
            <a:r>
              <a:rPr lang="en-US" sz="2800" dirty="0" err="1"/>
              <a:t>Raas</a:t>
            </a:r>
            <a:r>
              <a:rPr lang="en-US" sz="2800" dirty="0"/>
              <a:t> and </a:t>
            </a:r>
            <a:r>
              <a:rPr lang="en-US" sz="2800" dirty="0" err="1"/>
              <a:t>Garba</a:t>
            </a:r>
            <a:r>
              <a:rPr lang="en-US" sz="2800" dirty="0"/>
              <a:t> dances by men and women</a:t>
            </a:r>
            <a:r>
              <a:rPr lang="th-TH" sz="2800" dirty="0"/>
              <a:t> </a:t>
            </a:r>
            <a:r>
              <a:rPr lang="en-US" sz="2800" dirty="0"/>
              <a:t>(Western India (Gujarat))</a:t>
            </a:r>
          </a:p>
        </p:txBody>
      </p:sp>
      <p:pic>
        <p:nvPicPr>
          <p:cNvPr id="10244" name="Picture 4" descr="[Navratri+dandiya+garba+ras.gif]"/>
          <p:cNvPicPr>
            <a:picLocks noChangeAspect="1" noChangeArrowheads="1"/>
          </p:cNvPicPr>
          <p:nvPr/>
        </p:nvPicPr>
        <p:blipFill>
          <a:blip r:embed="rId2" cstate="print"/>
          <a:srcRect/>
          <a:stretch>
            <a:fillRect/>
          </a:stretch>
        </p:blipFill>
        <p:spPr bwMode="auto">
          <a:xfrm>
            <a:off x="1443038" y="2601913"/>
            <a:ext cx="5257800" cy="3962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603</TotalTime>
  <Words>331</Words>
  <Application>Microsoft Office PowerPoint</Application>
  <PresentationFormat>On-screen Show (4:3)</PresentationFormat>
  <Paragraphs>40</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News Gothic MT</vt:lpstr>
      <vt:lpstr>Symbol</vt:lpstr>
      <vt:lpstr>blank</vt:lpstr>
      <vt:lpstr>Dussehra</vt:lpstr>
      <vt:lpstr>Dussehra</vt:lpstr>
      <vt:lpstr>Why we Celebrate Dussehra</vt:lpstr>
      <vt:lpstr>PowerPoint Presentation</vt:lpstr>
      <vt:lpstr>PowerPoint Presentation</vt:lpstr>
      <vt:lpstr>How Do We Celebrate Dussehra</vt:lpstr>
      <vt:lpstr>PowerPoint Presentation</vt:lpstr>
      <vt:lpstr>PowerPoint Presentation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Dussehra</dc:title>
  <dc:creator>vippasu1</dc:creator>
  <cp:lastModifiedBy>Sudha Vippagunta</cp:lastModifiedBy>
  <cp:revision>24</cp:revision>
  <dcterms:created xsi:type="dcterms:W3CDTF">2009-10-10T11:44:21Z</dcterms:created>
  <dcterms:modified xsi:type="dcterms:W3CDTF">2017-10-28T19:38:33Z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